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4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8E22CD5-53FA-416D-95A3-48246246B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38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E85AB71-3F42-4C30-9D54-4B1DFD83E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27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0419559-D1F7-4368-9280-CF2160D1799D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C0E54B8-FED9-44B6-A0C6-1A01A3CA0F3D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96924CF-D3EA-436C-B6B5-DA08CD5B0D75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6FBCEEF-C991-4DF3-9810-EE53F1163E6E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E1BEDD4-3944-46E5-A30C-B50ACA2E9C13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5F8B5C4-34F8-4E4C-A7E0-88E4980EEF1F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633965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493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H099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耶穌奇妙的救恩</a:t>
            </a:r>
            <a:r>
              <a:rPr lang="zh-TW" altLang="en-US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WONDERFUL GRACE OF JESUS</a:t>
            </a:r>
            <a:r>
              <a:rPr lang="en-US" altLang="zh-TW" sz="2400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耶穌奇妙的救恩，超過我眾過犯；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Wonderful grace of Jesus, greater than all my sin;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我口舌怎能述說，更將從何頌讚？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shall my tongue describe it, where shall its praise begin?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祂除我罪擔憂愁，使我得著自由；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Taking away my burden, setting my spirit free,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耶穌奇妙的救恩 使我得拯救。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the wonderful grace of Jesus reaches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主耶穌奇妙無比的救恩，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Wonderful the matchless grace of Jesus,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深過波濤滾滾大海洋；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Deeper than the mighty rolling sea;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高過最高山嶺，美過最美泉源，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Higher than the mountain, sparkling like a fountain,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奇妙救恩足夠我需用；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sufficient grace for even me,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30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闊過我一生所行的過犯，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Broader than the scope of my transgressions,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大過我一切罪污邪情，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Greater far than all my sin and shame.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我要稱揚主聖名，我要讚美主聖名！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magnify the precious name of Jesus, praise His name! 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5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耶穌奇妙的救恩，臨到失喪之人；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Wonderful grace of Jesus, reaching to all the lost,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藉救恩我罪得赦，並拯救我靈魂。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By it I have been pardoned, saved to the uttermost,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主為我解脫捆綁，使我得著釋放；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Chains have been torn asunder, giving me liberty;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耶穌奇妙的救恩 使我得拯救。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the wonderful grace of Jesus reaches me.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主耶穌奇妙無比的救恩，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Wonderful the matchless grace of Jesus,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深過波濤滾滾大海洋；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Deeper than the mighty rolling sea;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高過最高山嶺，美過最美泉源，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Higher than the mountain, sparkling like a fountain,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奇妙救恩足夠我需用；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sufficient grace for even me,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801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闊過我一生所行的過犯，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Broader than the scope of my transgressions,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大過我一切罪污邪情，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Greater far than all my sin and shame.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我要稱揚主聖名，我要讚美主聖名！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magnify the precious name of Jesus, praise His name! </a:t>
            </a:r>
          </a:p>
          <a:p>
            <a:pPr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661</TotalTime>
  <Words>488</Words>
  <Application>Microsoft Office PowerPoint</Application>
  <PresentationFormat>On-screen Show (16:9)</PresentationFormat>
  <Paragraphs>56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H099  耶穌奇妙的救恩  WONDERFUL GRACE OF JESUS (1/2)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H099 耶穌奇妙的救恩 WONDERFUL GRACE OF JESUS</dc:title>
  <dc:subject>Hymnary 聖徒詩歌</dc:subject>
  <dc:creator>Haldor Lillenas</dc:creator>
  <cp:lastModifiedBy>Timothy Liang</cp:lastModifiedBy>
  <cp:revision>65</cp:revision>
  <dcterms:created xsi:type="dcterms:W3CDTF">2001-04-19T19:07:54Z</dcterms:created>
  <dcterms:modified xsi:type="dcterms:W3CDTF">2017-08-01T21:57:19Z</dcterms:modified>
</cp:coreProperties>
</file>